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2" r:id="rId3"/>
    <p:sldId id="257" r:id="rId4"/>
    <p:sldId id="281" r:id="rId5"/>
    <p:sldId id="267" r:id="rId6"/>
    <p:sldId id="270" r:id="rId7"/>
    <p:sldId id="283" r:id="rId8"/>
    <p:sldId id="268" r:id="rId9"/>
    <p:sldId id="276" r:id="rId10"/>
    <p:sldId id="284" r:id="rId11"/>
    <p:sldId id="269" r:id="rId12"/>
    <p:sldId id="285" r:id="rId13"/>
    <p:sldId id="271" r:id="rId14"/>
    <p:sldId id="273" r:id="rId15"/>
    <p:sldId id="286" r:id="rId16"/>
    <p:sldId id="274" r:id="rId17"/>
    <p:sldId id="277" r:id="rId18"/>
    <p:sldId id="278" r:id="rId19"/>
    <p:sldId id="275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75" d="100"/>
          <a:sy n="75" d="100"/>
        </p:scale>
        <p:origin x="974" y="3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1/6/2024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1/6/2024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healthsnap.io/ai-in-remote-patient-monitoring-the-top-4-use-cases-in-2023/" TargetMode="External"/><Relationship Id="rId3" Type="http://schemas.openxmlformats.org/officeDocument/2006/relationships/hyperlink" Target="https://integrio.net/blog/patient-health-monitoring-platforms" TargetMode="External"/><Relationship Id="rId7" Type="http://schemas.openxmlformats.org/officeDocument/2006/relationships/hyperlink" Target="https://smartclinix.net/challenges-in-remote-patient-monitoring-and-the-best-solutions/" TargetMode="External"/><Relationship Id="rId2" Type="http://schemas.openxmlformats.org/officeDocument/2006/relationships/hyperlink" Target="https://www.globalsign.com/en-sg/blog/what-internet-things-and-how-does-it-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emtosimclinical.com/History%20of%20Physiologic%20Monitors.htm" TargetMode="External"/><Relationship Id="rId5" Type="http://schemas.openxmlformats.org/officeDocument/2006/relationships/hyperlink" Target="https://www.glenmedsolutions.com/2017/09/21/history-patient-monitoring-systems/" TargetMode="External"/><Relationship Id="rId10" Type="http://schemas.openxmlformats.org/officeDocument/2006/relationships/hyperlink" Target="https://www.virtusense.ai/blog/how-do-hospitals-use-remote-patient-monitoring-for-proactive-care" TargetMode="External"/><Relationship Id="rId4" Type="http://schemas.openxmlformats.org/officeDocument/2006/relationships/hyperlink" Target="https://conferenceny.com/2023/10/11/open-enrollment-2023/" TargetMode="External"/><Relationship Id="rId9" Type="http://schemas.openxmlformats.org/officeDocument/2006/relationships/hyperlink" Target="https://how2electronics.com/iot-patient-health-monitoring-with-esp8266-arduin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Patient Health Monitoring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Hritu Kiran Sharma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8963"/>
            <a:ext cx="9372525" cy="6205637"/>
          </a:xfrm>
        </p:spPr>
      </p:pic>
      <p:sp>
        <p:nvSpPr>
          <p:cNvPr id="5" name="TextBox 4"/>
          <p:cNvSpPr txBox="1"/>
          <p:nvPr/>
        </p:nvSpPr>
        <p:spPr>
          <a:xfrm>
            <a:off x="1447800" y="6324600"/>
            <a:ext cx="18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Clinical F., 2018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Patient Health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2362200"/>
            <a:ext cx="8077200" cy="2819403"/>
          </a:xfrm>
        </p:spPr>
        <p:txBody>
          <a:bodyPr/>
          <a:lstStyle/>
          <a:p>
            <a:r>
              <a:rPr lang="en-US" dirty="0" smtClean="0"/>
              <a:t>Helps to identify any chronic disease in its early stage.</a:t>
            </a:r>
            <a:endParaRPr lang="en-US" dirty="0"/>
          </a:p>
          <a:p>
            <a:r>
              <a:rPr lang="en-US" dirty="0" smtClean="0"/>
              <a:t>Helps to monitor patient over any distance.</a:t>
            </a:r>
          </a:p>
          <a:p>
            <a:r>
              <a:rPr lang="en-US" dirty="0" smtClean="0"/>
              <a:t>Helps to monitor patient remotely during the times like COVID 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"/>
            <a:ext cx="8817427" cy="6172200"/>
          </a:xfrm>
        </p:spPr>
      </p:pic>
      <p:sp>
        <p:nvSpPr>
          <p:cNvPr id="5" name="TextBox 4"/>
          <p:cNvSpPr txBox="1"/>
          <p:nvPr/>
        </p:nvSpPr>
        <p:spPr>
          <a:xfrm>
            <a:off x="1600200" y="6324600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Dr Josh, 2022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514600"/>
            <a:ext cx="5638800" cy="2229853"/>
          </a:xfrm>
        </p:spPr>
        <p:txBody>
          <a:bodyPr/>
          <a:lstStyle/>
          <a:p>
            <a:r>
              <a:rPr lang="en-US" dirty="0" smtClean="0"/>
              <a:t>Risk of data loss and theft.</a:t>
            </a:r>
          </a:p>
          <a:p>
            <a:r>
              <a:rPr lang="en-US" dirty="0" smtClean="0"/>
              <a:t>Initial cost of the system.</a:t>
            </a:r>
          </a:p>
          <a:p>
            <a:r>
              <a:rPr lang="en-US" dirty="0" smtClean="0"/>
              <a:t>Potential communication challenges.</a:t>
            </a:r>
          </a:p>
          <a:p>
            <a:r>
              <a:rPr lang="en-US" dirty="0" smtClean="0"/>
              <a:t>Technical issues may arise.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Patient Health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3642360"/>
            <a:ext cx="5715000" cy="1097280"/>
          </a:xfrm>
        </p:spPr>
        <p:txBody>
          <a:bodyPr/>
          <a:lstStyle/>
          <a:p>
            <a:r>
              <a:rPr lang="en-US" dirty="0" smtClean="0"/>
              <a:t>Use Artificial Intelligence and Machine Learning to analyze the data and get more accurate results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62"/>
          <a:stretch/>
        </p:blipFill>
        <p:spPr>
          <a:xfrm>
            <a:off x="6341246" y="1981200"/>
            <a:ext cx="5241154" cy="430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400" y="6304401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HealthSnap, 2023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Patient Health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2590800"/>
            <a:ext cx="7620000" cy="3581400"/>
          </a:xfrm>
        </p:spPr>
        <p:txBody>
          <a:bodyPr/>
          <a:lstStyle/>
          <a:p>
            <a:r>
              <a:rPr lang="en-US" dirty="0" smtClean="0"/>
              <a:t>Improved </a:t>
            </a:r>
            <a:r>
              <a:rPr lang="en-US" dirty="0" smtClean="0"/>
              <a:t>interfaces for the users.</a:t>
            </a:r>
          </a:p>
          <a:p>
            <a:r>
              <a:rPr lang="en-US" dirty="0" smtClean="0"/>
              <a:t>Added more sensors to measure other body vitals.</a:t>
            </a:r>
          </a:p>
          <a:p>
            <a:r>
              <a:rPr lang="en-US" dirty="0" smtClean="0"/>
              <a:t>Improved security to protect patient’s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0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improving remote healthcare.</a:t>
            </a:r>
          </a:p>
          <a:p>
            <a:r>
              <a:rPr lang="en-US" dirty="0" smtClean="0"/>
              <a:t>It is saving people’s time and cost and making management of chronic disease efficient.</a:t>
            </a:r>
          </a:p>
          <a:p>
            <a:r>
              <a:rPr lang="en-US" dirty="0" smtClean="0"/>
              <a:t> It has improved a lot over the years and will continue to advance with the technology.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smtClean="0"/>
              <a:t>Patient Health Monitoring System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33" y="1828800"/>
            <a:ext cx="7956134" cy="4572000"/>
          </a:xfrm>
        </p:spPr>
      </p:pic>
      <p:sp>
        <p:nvSpPr>
          <p:cNvPr id="5" name="TextBox 4"/>
          <p:cNvSpPr txBox="1"/>
          <p:nvPr/>
        </p:nvSpPr>
        <p:spPr>
          <a:xfrm>
            <a:off x="2057400" y="6385560"/>
            <a:ext cx="16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Admin, 2024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Patient Health Monitoring System Projects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1945" y="6400800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(Watson R., 2021)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45" y="1828800"/>
            <a:ext cx="8248110" cy="4572000"/>
          </a:xfrm>
        </p:spPr>
      </p:pic>
    </p:spTree>
    <p:extLst>
      <p:ext uri="{BB962C8B-B14F-4D97-AF65-F5344CB8AC3E}">
        <p14:creationId xmlns:p14="http://schemas.microsoft.com/office/powerpoint/2010/main" val="12745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dirty="0" smtClean="0">
                <a:hlinkClick r:id="rId2"/>
              </a:rPr>
              <a:t>https://www.globalsign.com/en-sg/blog/what-internet-things-and-how-does-it-work</a:t>
            </a:r>
            <a:r>
              <a:rPr lang="en-US" sz="1100" dirty="0" smtClean="0"/>
              <a:t> Aryne Leign Monton 2021 November 23, What is the Internet of Things and how does it Work? </a:t>
            </a:r>
            <a:r>
              <a:rPr lang="en-US" sz="1100" dirty="0" smtClean="0"/>
              <a:t>GlobalSign</a:t>
            </a:r>
            <a:endParaRPr lang="en-US" sz="1100" dirty="0" smtClean="0"/>
          </a:p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integrio.net/blog/patient-health-monitoring-platforms</a:t>
            </a:r>
            <a:r>
              <a:rPr lang="en-US" sz="1100" dirty="0" smtClean="0"/>
              <a:t> Elena Besedina, How to Develop Remote Patient Health Monitoring Platforms Integrio </a:t>
            </a:r>
            <a:r>
              <a:rPr lang="en-US" sz="1100" dirty="0" smtClean="0"/>
              <a:t>Systems</a:t>
            </a:r>
            <a:endParaRPr lang="en-US" sz="1100" dirty="0" smtClean="0"/>
          </a:p>
          <a:p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https://conferenceny.com/2023/10/11/open-enrollment-2023</a:t>
            </a:r>
            <a:r>
              <a:rPr lang="en-US" sz="1100" dirty="0" smtClean="0">
                <a:hlinkClick r:id="rId4"/>
              </a:rPr>
              <a:t>/</a:t>
            </a:r>
            <a:r>
              <a:rPr lang="en-US" sz="1100" dirty="0" smtClean="0"/>
              <a:t> Conference Associates, Open Enrollment 2023, Conference </a:t>
            </a:r>
            <a:r>
              <a:rPr lang="en-US" sz="1100" dirty="0" smtClean="0"/>
              <a:t>Associates</a:t>
            </a:r>
          </a:p>
          <a:p>
            <a:r>
              <a:rPr lang="en-US" sz="1100" dirty="0">
                <a:hlinkClick r:id="rId5"/>
              </a:rPr>
              <a:t>https://www.glenmedsolutions.com/2017/09/21/history-patient-monitoring-systems</a:t>
            </a:r>
            <a:r>
              <a:rPr lang="en-US" sz="1100" dirty="0" smtClean="0">
                <a:hlinkClick r:id="rId5"/>
              </a:rPr>
              <a:t>/</a:t>
            </a:r>
            <a:r>
              <a:rPr lang="en-US" sz="1100" dirty="0" smtClean="0"/>
              <a:t> e2aglen 2017 September 21, The History of Patient Monitoring Systems Glen Med Solutions</a:t>
            </a:r>
            <a:endParaRPr lang="en-US" sz="1100" dirty="0" smtClean="0"/>
          </a:p>
          <a:p>
            <a:r>
              <a:rPr lang="en-US" sz="1100" dirty="0" smtClean="0">
                <a:hlinkClick r:id="rId6"/>
              </a:rPr>
              <a:t>http</a:t>
            </a:r>
            <a:r>
              <a:rPr lang="en-US" sz="1100" dirty="0">
                <a:hlinkClick r:id="rId6"/>
              </a:rPr>
              <a:t>://</a:t>
            </a:r>
            <a:r>
              <a:rPr lang="en-US" sz="1100" dirty="0" smtClean="0">
                <a:hlinkClick r:id="rId6"/>
              </a:rPr>
              <a:t>www.femtosimclinical.com/History%20of%20Physiologic%20Monitors.htm</a:t>
            </a:r>
            <a:r>
              <a:rPr lang="en-US" sz="1100" dirty="0" smtClean="0"/>
              <a:t> Femtosim Clinical Inc. 2018 June 6, Fifty Years of Physiologic </a:t>
            </a:r>
            <a:r>
              <a:rPr lang="en-US" sz="1100" dirty="0" smtClean="0"/>
              <a:t>Monitors</a:t>
            </a:r>
            <a:endParaRPr lang="en-US" sz="1100" dirty="0" smtClean="0"/>
          </a:p>
          <a:p>
            <a:r>
              <a:rPr lang="en-US" sz="1100" dirty="0">
                <a:hlinkClick r:id="rId7"/>
              </a:rPr>
              <a:t>https://smartclinix.net/challenges-in-remote-patient-monitoring-and-the-best-solutions</a:t>
            </a:r>
            <a:r>
              <a:rPr lang="en-US" sz="1100" dirty="0" smtClean="0">
                <a:hlinkClick r:id="rId7"/>
              </a:rPr>
              <a:t>/</a:t>
            </a:r>
            <a:r>
              <a:rPr lang="en-US" sz="1100" dirty="0" smtClean="0"/>
              <a:t> Dr Josh 2022 January 13, Remote Patient Monitoring Challenges &amp; Solutions </a:t>
            </a:r>
            <a:r>
              <a:rPr lang="en-US" sz="1100" dirty="0" smtClean="0"/>
              <a:t>SmartClinix</a:t>
            </a:r>
            <a:endParaRPr lang="en-US" sz="1100" dirty="0" smtClean="0"/>
          </a:p>
          <a:p>
            <a:r>
              <a:rPr lang="en-US" sz="1200" dirty="0">
                <a:hlinkClick r:id="rId8"/>
              </a:rPr>
              <a:t>https://healthsnap.io/ai-in-remote-patient-monitoring-the-top-4-use-cases-in-2023</a:t>
            </a:r>
            <a:r>
              <a:rPr lang="en-US" sz="1200" dirty="0" smtClean="0">
                <a:hlinkClick r:id="rId8"/>
              </a:rPr>
              <a:t>/</a:t>
            </a:r>
            <a:r>
              <a:rPr lang="en-US" sz="1200" dirty="0" smtClean="0"/>
              <a:t> HealthSnap 2023 September 6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, AI in Remote Patient Monitoring: The Top 4 Use Cases in </a:t>
            </a:r>
            <a:r>
              <a:rPr lang="en-US" sz="1200" dirty="0" smtClean="0"/>
              <a:t>2023 HealthSnap</a:t>
            </a:r>
          </a:p>
          <a:p>
            <a:r>
              <a:rPr lang="en-US" sz="1200" dirty="0">
                <a:hlinkClick r:id="rId9"/>
              </a:rPr>
              <a:t>https://how2electronics.com/iot-patient-health-monitoring-with-esp8266-arduino</a:t>
            </a:r>
            <a:r>
              <a:rPr lang="en-US" sz="1200" dirty="0" smtClean="0">
                <a:hlinkClick r:id="rId9"/>
              </a:rPr>
              <a:t>/</a:t>
            </a:r>
            <a:r>
              <a:rPr lang="en-US" sz="1200" dirty="0" smtClean="0"/>
              <a:t> Admin 2024 January 5, IoT Patient Health Monitoring with ESP8266 &amp; Arduino How To Electronics</a:t>
            </a:r>
          </a:p>
          <a:p>
            <a:r>
              <a:rPr lang="en-US" sz="1200" dirty="0">
                <a:hlinkClick r:id="rId10"/>
              </a:rPr>
              <a:t>https://</a:t>
            </a:r>
            <a:r>
              <a:rPr lang="en-US" sz="1200" dirty="0" smtClean="0">
                <a:hlinkClick r:id="rId10"/>
              </a:rPr>
              <a:t>www.virtusense.ai/blog/how-do-hospitals-use-remote-patient-monitoring-for-proactive-care</a:t>
            </a:r>
            <a:r>
              <a:rPr lang="en-US" sz="1200" dirty="0" smtClean="0"/>
              <a:t> Rose Watson 2021 December 20, How Do Hospitals Use Remote Patient Monitoring for Proactive Care? Virtusense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50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"/>
            <a:ext cx="9220200" cy="6146800"/>
          </a:xfrm>
        </p:spPr>
      </p:pic>
      <p:sp>
        <p:nvSpPr>
          <p:cNvPr id="6" name="TextBox 5"/>
          <p:cNvSpPr txBox="1"/>
          <p:nvPr/>
        </p:nvSpPr>
        <p:spPr>
          <a:xfrm>
            <a:off x="1564640" y="6299200"/>
            <a:ext cx="21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(Monton </a:t>
            </a:r>
            <a:r>
              <a:rPr lang="en-US" dirty="0">
                <a:solidFill>
                  <a:schemeClr val="accent3"/>
                </a:solidFill>
              </a:rPr>
              <a:t>A.L., </a:t>
            </a:r>
            <a:r>
              <a:rPr lang="en-US" dirty="0" smtClean="0">
                <a:solidFill>
                  <a:schemeClr val="accent3"/>
                </a:solidFill>
              </a:rPr>
              <a:t>2021)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0" y="2057400"/>
            <a:ext cx="815340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1"/>
                </a:solidFill>
              </a:rPr>
              <a:t>THE END</a:t>
            </a:r>
            <a:endParaRPr lang="en-US" sz="1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0" y="2286000"/>
            <a:ext cx="8763000" cy="1447802"/>
          </a:xfrm>
        </p:spPr>
        <p:txBody>
          <a:bodyPr/>
          <a:lstStyle/>
          <a:p>
            <a:r>
              <a:rPr lang="en-US" dirty="0" smtClean="0"/>
              <a:t>Integration of device, sensors, software and network to perform certain tasks. </a:t>
            </a:r>
            <a:endParaRPr lang="en-US" dirty="0"/>
          </a:p>
          <a:p>
            <a:r>
              <a:rPr lang="en-US" dirty="0" smtClean="0"/>
              <a:t>Makes task easier and improve efficiency.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"/>
            <a:ext cx="10134600" cy="6177281"/>
          </a:xfrm>
        </p:spPr>
      </p:pic>
      <p:sp>
        <p:nvSpPr>
          <p:cNvPr id="5" name="TextBox 4"/>
          <p:cNvSpPr txBox="1"/>
          <p:nvPr/>
        </p:nvSpPr>
        <p:spPr>
          <a:xfrm>
            <a:off x="1143000" y="6329681"/>
            <a:ext cx="19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</a:t>
            </a:r>
            <a:r>
              <a:rPr lang="en-US" dirty="0">
                <a:solidFill>
                  <a:schemeClr val="accent3"/>
                </a:solidFill>
              </a:rPr>
              <a:t>Besedina E</a:t>
            </a:r>
            <a:r>
              <a:rPr lang="en-US" dirty="0" smtClean="0">
                <a:solidFill>
                  <a:schemeClr val="accent3"/>
                </a:solidFill>
              </a:rPr>
              <a:t>., N.A.)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7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Health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2362200"/>
            <a:ext cx="8915400" cy="2590800"/>
          </a:xfrm>
        </p:spPr>
        <p:txBody>
          <a:bodyPr/>
          <a:lstStyle/>
          <a:p>
            <a:r>
              <a:rPr lang="en-US" dirty="0" smtClean="0"/>
              <a:t>IoT device that measures the body vitals using different sensors.</a:t>
            </a:r>
            <a:endParaRPr lang="en-US" dirty="0"/>
          </a:p>
          <a:p>
            <a:r>
              <a:rPr lang="en-US" dirty="0" smtClean="0"/>
              <a:t>Data can be accessed remotely.</a:t>
            </a:r>
          </a:p>
          <a:p>
            <a:r>
              <a:rPr lang="en-US" dirty="0" smtClean="0"/>
              <a:t>Doctors can monitor the health of their patient remotely.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514600"/>
            <a:ext cx="8534400" cy="1860734"/>
          </a:xfrm>
        </p:spPr>
        <p:txBody>
          <a:bodyPr/>
          <a:lstStyle/>
          <a:p>
            <a:r>
              <a:rPr lang="en-US" dirty="0" smtClean="0"/>
              <a:t>Early methods of measuring vital signs were introduced by Santorio, Galileo and Floyer.</a:t>
            </a:r>
          </a:p>
          <a:p>
            <a:r>
              <a:rPr lang="en-US" dirty="0" smtClean="0"/>
              <a:t>Sphygmomanometer and ECG monitoring was also introduced in the early period.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Perspective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4786"/>
            <a:ext cx="3352800" cy="446558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2" r="15385"/>
          <a:stretch/>
        </p:blipFill>
        <p:spPr>
          <a:xfrm>
            <a:off x="6934200" y="1831158"/>
            <a:ext cx="3430162" cy="4459211"/>
          </a:xfrm>
        </p:spPr>
      </p:pic>
      <p:sp>
        <p:nvSpPr>
          <p:cNvPr id="7" name="TextBox 6"/>
          <p:cNvSpPr txBox="1"/>
          <p:nvPr/>
        </p:nvSpPr>
        <p:spPr>
          <a:xfrm>
            <a:off x="1524000" y="6321040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(Associates </a:t>
            </a:r>
            <a:r>
              <a:rPr lang="en-US" dirty="0">
                <a:solidFill>
                  <a:schemeClr val="accent3"/>
                </a:solidFill>
              </a:rPr>
              <a:t>C., </a:t>
            </a:r>
            <a:r>
              <a:rPr lang="en-US" dirty="0" smtClean="0">
                <a:solidFill>
                  <a:schemeClr val="accent3"/>
                </a:solidFill>
              </a:rPr>
              <a:t>2023)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1942" y="6290369"/>
            <a:ext cx="175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(e2aglen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smtClean="0">
                <a:solidFill>
                  <a:schemeClr val="accent3"/>
                </a:solidFill>
              </a:rPr>
              <a:t>2017)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of Health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362201"/>
            <a:ext cx="9144000" cy="2209800"/>
          </a:xfrm>
        </p:spPr>
        <p:txBody>
          <a:bodyPr/>
          <a:lstStyle/>
          <a:p>
            <a:r>
              <a:rPr lang="en-US" dirty="0" smtClean="0"/>
              <a:t>Measures body temperature, blood pressures, heart rate and blood oxygen.</a:t>
            </a:r>
            <a:endParaRPr lang="en-US" dirty="0"/>
          </a:p>
          <a:p>
            <a:r>
              <a:rPr lang="en-US" dirty="0" smtClean="0"/>
              <a:t>Collected data is sent to the web server or cloud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56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of Health Monitoring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362200"/>
            <a:ext cx="9144000" cy="2743201"/>
          </a:xfrm>
        </p:spPr>
        <p:txBody>
          <a:bodyPr/>
          <a:lstStyle/>
          <a:p>
            <a:r>
              <a:rPr lang="en-US" dirty="0" smtClean="0"/>
              <a:t>Provides </a:t>
            </a:r>
            <a:r>
              <a:rPr lang="en-US" dirty="0" smtClean="0"/>
              <a:t>real-time monitoring from anywhere.</a:t>
            </a:r>
          </a:p>
          <a:p>
            <a:r>
              <a:rPr lang="en-US" dirty="0" smtClean="0"/>
              <a:t>Reduces the number of time to visit the clinic.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5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529</Words>
  <Application>Microsoft Office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Franklin Gothic Medium</vt:lpstr>
      <vt:lpstr>Medical Design 16x9</vt:lpstr>
      <vt:lpstr>Patient Health Monitoring System</vt:lpstr>
      <vt:lpstr>PowerPoint Presentation</vt:lpstr>
      <vt:lpstr>Introduction to IoT</vt:lpstr>
      <vt:lpstr>PowerPoint Presentation</vt:lpstr>
      <vt:lpstr>Patient Health Monitoring System</vt:lpstr>
      <vt:lpstr>Historical Perspective</vt:lpstr>
      <vt:lpstr>Historical Perspective</vt:lpstr>
      <vt:lpstr>Key Features of Health Monitoring System</vt:lpstr>
      <vt:lpstr>Key Features of Health Monitoring System</vt:lpstr>
      <vt:lpstr>PowerPoint Presentation</vt:lpstr>
      <vt:lpstr>Benefits of Patient Health Monitoring System</vt:lpstr>
      <vt:lpstr>PowerPoint Presentation</vt:lpstr>
      <vt:lpstr>Challenges </vt:lpstr>
      <vt:lpstr>Future of Patient Health Monitoring System</vt:lpstr>
      <vt:lpstr>Future of Patient Health Monitoring System</vt:lpstr>
      <vt:lpstr>Conclusion</vt:lpstr>
      <vt:lpstr>Some Patient Health Monitoring System Projects</vt:lpstr>
      <vt:lpstr>Some Patient Health Monitoring System Projects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Health Monitoring System</dc:title>
  <dc:creator>Anish Kc</dc:creator>
  <cp:lastModifiedBy>Anish Kc</cp:lastModifiedBy>
  <cp:revision>16</cp:revision>
  <dcterms:created xsi:type="dcterms:W3CDTF">2024-01-06T09:37:58Z</dcterms:created>
  <dcterms:modified xsi:type="dcterms:W3CDTF">2024-01-06T13:28:14Z</dcterms:modified>
</cp:coreProperties>
</file>